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3" r:id="rId4"/>
    <p:sldId id="258" r:id="rId5"/>
    <p:sldId id="259" r:id="rId6"/>
    <p:sldId id="261" r:id="rId7"/>
    <p:sldId id="260" r:id="rId8"/>
    <p:sldId id="264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08D7-E1C0-47B6-B22B-F509CAC81551}" type="datetimeFigureOut">
              <a:rPr lang="ca-ES" smtClean="0"/>
              <a:t>14/04/2015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58C-0B52-4D10-8D4A-C384B2E762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931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FEB55-0EA6-4B28-A11B-12B076B5C338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FEB55-0EA6-4B28-A11B-12B076B5C338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altLang="ca-ES" dirty="0" smtClean="0"/>
              <a:t>AJUNTAMENT DELS INFANTS 2015</a:t>
            </a:r>
            <a:endParaRPr lang="ca-ES" altLang="ca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3600" b="1" dirty="0" smtClean="0">
                <a:solidFill>
                  <a:srgbClr val="7030A0"/>
                </a:solidFill>
              </a:rPr>
              <a:t>CAMINS ESCOLARS SEGURS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 altLang="ca-ES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		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   		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pic>
        <p:nvPicPr>
          <p:cNvPr id="14342" name="Picture 7" descr="infants logo 5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0350"/>
            <a:ext cx="1466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escut_educac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805488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escut_participac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730875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" descr="pee copia (1)"/>
          <p:cNvPicPr>
            <a:picLocks noChangeAspect="1" noChangeArrowheads="1"/>
          </p:cNvPicPr>
          <p:nvPr/>
        </p:nvPicPr>
        <p:blipFill>
          <a:blip r:embed="rId6"/>
          <a:srcRect t="66920"/>
          <a:stretch>
            <a:fillRect/>
          </a:stretch>
        </p:blipFill>
        <p:spPr bwMode="auto">
          <a:xfrm>
            <a:off x="7308850" y="593407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 b="1">
                <a:latin typeface="Comic Sans MS" pitchFamily="66" charset="0"/>
                <a:ea typeface="Times New Roman" pitchFamily="18" charset="0"/>
                <a:cs typeface="Arial" charset="0"/>
              </a:rPr>
              <a:t>	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P5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/>
          <a:stretch>
            <a:fillRect/>
          </a:stretch>
        </p:blipFill>
        <p:spPr bwMode="auto">
          <a:xfrm>
            <a:off x="6039" y="0"/>
            <a:ext cx="4493952" cy="370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P5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-19551"/>
            <a:ext cx="4694079" cy="35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P56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" y="3501008"/>
            <a:ext cx="4499991" cy="33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GP567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/>
          <a:stretch/>
        </p:blipFill>
        <p:spPr bwMode="auto">
          <a:xfrm>
            <a:off x="4499991" y="3501008"/>
            <a:ext cx="4644009" cy="33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altLang="ca-ES" dirty="0" smtClean="0"/>
              <a:t>AJUNTAMENT DELS INFANTS 2015</a:t>
            </a:r>
            <a:endParaRPr lang="ca-ES" altLang="ca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3600" b="1" dirty="0" smtClean="0">
                <a:solidFill>
                  <a:srgbClr val="7030A0"/>
                </a:solidFill>
              </a:rPr>
              <a:t>CAMINS ESCOLARS SEGURS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 altLang="ca-ES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		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   		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pic>
        <p:nvPicPr>
          <p:cNvPr id="14342" name="Picture 7" descr="infants logo 5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0350"/>
            <a:ext cx="1466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escut_educac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805488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escut_participac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730875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" descr="pee copia (1)"/>
          <p:cNvPicPr>
            <a:picLocks noChangeAspect="1" noChangeArrowheads="1"/>
          </p:cNvPicPr>
          <p:nvPr/>
        </p:nvPicPr>
        <p:blipFill>
          <a:blip r:embed="rId6"/>
          <a:srcRect t="66920"/>
          <a:stretch>
            <a:fillRect/>
          </a:stretch>
        </p:blipFill>
        <p:spPr bwMode="auto">
          <a:xfrm>
            <a:off x="7308850" y="593407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 b="1">
                <a:latin typeface="Comic Sans MS" pitchFamily="66" charset="0"/>
                <a:ea typeface="Times New Roman" pitchFamily="18" charset="0"/>
                <a:cs typeface="Arial" charset="0"/>
              </a:rPr>
              <a:t>	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ca-ES" sz="1800" b="1" dirty="0" smtClean="0"/>
              <a:t>CAMÍ ESCOLAR SEGUR ESCOLA PERE TORRENT</a:t>
            </a:r>
            <a:endParaRPr lang="ca-ES" sz="18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2"/>
            <a:ext cx="9143999" cy="6021288"/>
          </a:xfrm>
        </p:spPr>
      </p:pic>
    </p:spTree>
    <p:extLst>
      <p:ext uri="{BB962C8B-B14F-4D97-AF65-F5344CB8AC3E}">
        <p14:creationId xmlns:p14="http://schemas.microsoft.com/office/powerpoint/2010/main" val="3787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ca-ES" sz="1800" b="1" dirty="0" smtClean="0"/>
              <a:t>CAMÍ ESCOLAR SEGUR ESCOLA ESTEVE CARLES I COL·LEGI IMMACULADA CONCEPCIÓ</a:t>
            </a:r>
            <a:endParaRPr lang="ca-ES" sz="1800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09366"/>
            <a:ext cx="7272809" cy="6125680"/>
          </a:xfrm>
        </p:spPr>
      </p:pic>
    </p:spTree>
    <p:extLst>
      <p:ext uri="{BB962C8B-B14F-4D97-AF65-F5344CB8AC3E}">
        <p14:creationId xmlns:p14="http://schemas.microsoft.com/office/powerpoint/2010/main" val="2620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75"/>
          </a:xfrm>
        </p:spPr>
        <p:txBody>
          <a:bodyPr>
            <a:noAutofit/>
          </a:bodyPr>
          <a:lstStyle/>
          <a:p>
            <a:r>
              <a:rPr lang="ca-ES" sz="1800" b="1" dirty="0" smtClean="0"/>
              <a:t>CAMÍ ESCOLAR SEGUR POMPEU FABRA</a:t>
            </a:r>
            <a:endParaRPr lang="ca-ES" sz="1800" b="1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620688"/>
            <a:ext cx="9139645" cy="6237312"/>
          </a:xfrm>
        </p:spPr>
      </p:pic>
    </p:spTree>
    <p:extLst>
      <p:ext uri="{BB962C8B-B14F-4D97-AF65-F5344CB8AC3E}">
        <p14:creationId xmlns:p14="http://schemas.microsoft.com/office/powerpoint/2010/main" val="15281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ca-ES" sz="1800" b="1" dirty="0" smtClean="0"/>
              <a:t>CAMÍ ESCOLAR SEGUR ÀNGELS ALEMANY</a:t>
            </a:r>
            <a:endParaRPr lang="ca-ES" sz="1800" b="1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37994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57192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ca-ES" sz="1800" b="1" dirty="0" smtClean="0"/>
              <a:t>CAMÍ ESCOLAR SEGUR INSTITUT ESCOLA</a:t>
            </a:r>
            <a:endParaRPr lang="ca-ES" sz="1800" b="1" dirty="0"/>
          </a:p>
        </p:txBody>
      </p:sp>
    </p:spTree>
    <p:extLst>
      <p:ext uri="{BB962C8B-B14F-4D97-AF65-F5344CB8AC3E}">
        <p14:creationId xmlns:p14="http://schemas.microsoft.com/office/powerpoint/2010/main" val="493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" y="0"/>
            <a:ext cx="9117971" cy="6838479"/>
          </a:xfrm>
        </p:spPr>
      </p:pic>
    </p:spTree>
    <p:extLst>
      <p:ext uri="{BB962C8B-B14F-4D97-AF65-F5344CB8AC3E}">
        <p14:creationId xmlns:p14="http://schemas.microsoft.com/office/powerpoint/2010/main" val="5807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44007" cy="3429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23877"/>
            <a:ext cx="4499992" cy="33992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75373"/>
            <a:ext cx="4499992" cy="34826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994"/>
            <a:ext cx="4644008" cy="34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1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</Words>
  <Application>Microsoft Office PowerPoint</Application>
  <PresentationFormat>Presentación en pantalla (4:3)</PresentationFormat>
  <Paragraphs>21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AJUNTAMENT DELS INFANTS 2015</vt:lpstr>
      <vt:lpstr>CAMÍ ESCOLAR SEGUR ESCOLA PERE TORRENT</vt:lpstr>
      <vt:lpstr>CAMÍ ESCOLAR SEGUR ESCOLA ESTEVE CARLES I COL·LEGI IMMACULADA CONCEPCIÓ</vt:lpstr>
      <vt:lpstr>CAMÍ ESCOLAR SEGUR POMPEU FABRA</vt:lpstr>
      <vt:lpstr>CAMÍ ESCOLAR SEGUR ÀNGELS ALEMANY</vt:lpstr>
      <vt:lpstr>CAMÍ ESCOLAR SEGUR INSTITUT ESCOLA</vt:lpstr>
      <vt:lpstr>Presentación de PowerPoint</vt:lpstr>
      <vt:lpstr>Presentación de PowerPoint</vt:lpstr>
      <vt:lpstr>Presentación de PowerPoint</vt:lpstr>
      <vt:lpstr>Presentación de PowerPoint</vt:lpstr>
      <vt:lpstr>AJUNTAMENT DELS INFANTS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AJUNTAMENT DELS INFANTS 2015</dc:title>
  <dc:creator>Cristina Valls Jubany</dc:creator>
  <cp:lastModifiedBy>Cristina Valls Jubany</cp:lastModifiedBy>
  <cp:revision>9</cp:revision>
  <dcterms:created xsi:type="dcterms:W3CDTF">2015-04-14T08:52:40Z</dcterms:created>
  <dcterms:modified xsi:type="dcterms:W3CDTF">2015-04-14T11:11:00Z</dcterms:modified>
</cp:coreProperties>
</file>